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93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F4FF-5A61-4994-B56B-E96B1C1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8653" y="671418"/>
            <a:ext cx="4654809" cy="837821"/>
          </a:xfrm>
        </p:spPr>
        <p:txBody>
          <a:bodyPr>
            <a:normAutofit/>
          </a:bodyPr>
          <a:lstStyle/>
          <a:p>
            <a:r>
              <a:rPr lang="es-MX" sz="44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0869" y="1837725"/>
            <a:ext cx="6969369" cy="4778241"/>
          </a:xfrm>
        </p:spPr>
        <p:txBody>
          <a:bodyPr>
            <a:normAutofit fontScale="85000" lnSpcReduction="20000"/>
          </a:bodyPr>
          <a:lstStyle/>
          <a:p>
            <a:pPr marL="180000" algn="just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dirty="0"/>
              <a:t>Con fundamento en el artículo 310, numeral I del Código Electoral para el Estado de Coahuila de Zaragoza, que tiene por objeto, entre otros, contribuir al desarrollo de la vida democrática y al fortalecimiento de las convicciones humanistas, sociales y democráticas del Estado constitucional de derecho, esta fracción contenida en el artículo 21 de la Ley de Acceso a la Información Pública para el Estado de Coahuila de Zaragoza </a:t>
            </a:r>
            <a:r>
              <a:rPr lang="es-MX" b="1" u="sng" dirty="0">
                <a:solidFill>
                  <a:srgbClr val="6F0579"/>
                </a:solidFill>
              </a:rPr>
              <a:t>NO es aplicable</a:t>
            </a:r>
            <a:r>
              <a:rPr lang="es-MX" dirty="0"/>
              <a:t>.</a:t>
            </a:r>
          </a:p>
          <a:p>
            <a:pPr marL="180000" algn="just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endParaRPr lang="es-MX" dirty="0"/>
          </a:p>
          <a:p>
            <a:pPr algn="just">
              <a:lnSpc>
                <a:spcPct val="150000"/>
              </a:lnSpc>
            </a:pPr>
            <a:endParaRPr lang="es-MX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466365" y="4116008"/>
            <a:ext cx="3234908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</a:t>
            </a:r>
            <a:r>
              <a:rPr lang="es-ES" sz="2400" dirty="0" err="1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fracc.</a:t>
            </a:r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 XLV.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Informe de acciones realizadas por contingencia.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354291" y="3772197"/>
            <a:ext cx="3459056" cy="2393640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13" name="Grupo 12">
            <a:extLst>
              <a:ext uri="{FF2B5EF4-FFF2-40B4-BE49-F238E27FC236}">
                <a16:creationId xmlns:a16="http://schemas.microsoft.com/office/drawing/2014/main" id="{2E509459-62A4-E012-E35D-FD4F33A23D62}"/>
              </a:ext>
            </a:extLst>
          </p:cNvPr>
          <p:cNvGrpSpPr/>
          <p:nvPr/>
        </p:nvGrpSpPr>
        <p:grpSpPr>
          <a:xfrm>
            <a:off x="5371601" y="151569"/>
            <a:ext cx="2687561" cy="1521913"/>
            <a:chOff x="5515535" y="242034"/>
            <a:chExt cx="2687561" cy="1521913"/>
          </a:xfrm>
        </p:grpSpPr>
        <p:sp>
          <p:nvSpPr>
            <p:cNvPr id="14" name="Rectángulo 13">
              <a:extLst>
                <a:ext uri="{FF2B5EF4-FFF2-40B4-BE49-F238E27FC236}">
                  <a16:creationId xmlns:a16="http://schemas.microsoft.com/office/drawing/2014/main" id="{EF9E94BF-8A14-1B2C-201A-B78036BA99A9}"/>
                </a:ext>
              </a:extLst>
            </p:cNvPr>
            <p:cNvSpPr/>
            <p:nvPr/>
          </p:nvSpPr>
          <p:spPr>
            <a:xfrm>
              <a:off x="5515535" y="242034"/>
              <a:ext cx="2371162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1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100" b="1" dirty="0">
                  <a:solidFill>
                    <a:srgbClr val="8E5D95"/>
                  </a:solidFill>
                </a:rPr>
                <a:t>30 de abril de 2025</a:t>
              </a:r>
            </a:p>
          </p:txBody>
        </p:sp>
        <p:sp>
          <p:nvSpPr>
            <p:cNvPr id="15" name="Rectángulo 14">
              <a:extLst>
                <a:ext uri="{FF2B5EF4-FFF2-40B4-BE49-F238E27FC236}">
                  <a16:creationId xmlns:a16="http://schemas.microsoft.com/office/drawing/2014/main" id="{81E7AD4E-8C39-B314-6E95-1CDABEE9A970}"/>
                </a:ext>
              </a:extLst>
            </p:cNvPr>
            <p:cNvSpPr/>
            <p:nvPr/>
          </p:nvSpPr>
          <p:spPr>
            <a:xfrm>
              <a:off x="5515535" y="994506"/>
              <a:ext cx="2687561" cy="769441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es-MX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MX" sz="11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100" b="1" dirty="0">
                  <a:solidFill>
                    <a:srgbClr val="8E5D95"/>
                  </a:solidFill>
                </a:rPr>
                <a:t>C.P. Aída Leticia De la Garza Muñoz  </a:t>
              </a:r>
            </a:p>
            <a:p>
              <a:r>
                <a:rPr lang="es-MX" sz="1100" dirty="0">
                  <a:solidFill>
                    <a:schemeClr val="bg2">
                      <a:lumMod val="50000"/>
                    </a:schemeClr>
                  </a:solidFill>
                </a:rPr>
                <a:t>Directora Ejecutiva de Administración</a:t>
              </a:r>
              <a:endParaRPr lang="es-MX" sz="11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  <a:p>
              <a:endParaRPr lang="es-MX" sz="11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6" name="Rectángulo 15">
              <a:extLst>
                <a:ext uri="{FF2B5EF4-FFF2-40B4-BE49-F238E27FC236}">
                  <a16:creationId xmlns:a16="http://schemas.microsoft.com/office/drawing/2014/main" id="{F355CDC7-0134-C9DF-6C76-F0CFE8554001}"/>
                </a:ext>
              </a:extLst>
            </p:cNvPr>
            <p:cNvSpPr/>
            <p:nvPr/>
          </p:nvSpPr>
          <p:spPr>
            <a:xfrm>
              <a:off x="5515535" y="589077"/>
              <a:ext cx="1774845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</a:p>
            <a:p>
              <a:r>
                <a:rPr lang="es-ES" sz="1200" b="1" dirty="0">
                  <a:solidFill>
                    <a:srgbClr val="8E5D95"/>
                  </a:solidFill>
                </a:rPr>
                <a:t>01 al 30 de abril de 2025</a:t>
              </a:r>
              <a:endParaRPr lang="es-MX" sz="1200" b="1" dirty="0">
                <a:solidFill>
                  <a:srgbClr val="8E5D95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141</Words>
  <Application>Microsoft Office PowerPoint</Application>
  <PresentationFormat>Panorámica</PresentationFormat>
  <Paragraphs>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Nota informativa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Yolanda Medrano</cp:lastModifiedBy>
  <cp:revision>93</cp:revision>
  <dcterms:created xsi:type="dcterms:W3CDTF">2018-06-12T17:38:37Z</dcterms:created>
  <dcterms:modified xsi:type="dcterms:W3CDTF">2025-05-05T18:53:30Z</dcterms:modified>
</cp:coreProperties>
</file>